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21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685800" y="646021"/>
            <a:ext cx="7239000" cy="5373779"/>
            <a:chOff x="685800" y="646021"/>
            <a:chExt cx="7239000" cy="5373779"/>
          </a:xfrm>
        </p:grpSpPr>
        <p:pic>
          <p:nvPicPr>
            <p:cNvPr id="4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85800" y="646021"/>
              <a:ext cx="7239000" cy="5373779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3200400" y="762000"/>
              <a:ext cx="381000" cy="381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3"/>
            <a:srcRect l="33684" t="1418" r="60000" b="90074"/>
            <a:stretch>
              <a:fillRect/>
            </a:stretch>
          </p:blipFill>
          <p:spPr bwMode="auto">
            <a:xfrm>
              <a:off x="4724400" y="2819400"/>
              <a:ext cx="3200400" cy="32004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</p:pic>
        <p:cxnSp>
          <p:nvCxnSpPr>
            <p:cNvPr id="8" name="Straight Connector 7"/>
            <p:cNvCxnSpPr/>
            <p:nvPr/>
          </p:nvCxnSpPr>
          <p:spPr>
            <a:xfrm rot="16200000" flipH="1">
              <a:off x="1524000" y="2819400"/>
              <a:ext cx="48768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33700" y="1028700"/>
              <a:ext cx="2057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1400" y="762000"/>
              <a:ext cx="4343400" cy="20574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3505200" y="1219200"/>
              <a:ext cx="1676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Slide 1</vt:lpstr>
      <vt:lpstr>Slide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Patxi</dc:creator>
  <cp:lastModifiedBy>Patxi</cp:lastModifiedBy>
  <cp:revision>1</cp:revision>
  <dcterms:created xsi:type="dcterms:W3CDTF">2006-08-16T00:00:00Z</dcterms:created>
  <dcterms:modified xsi:type="dcterms:W3CDTF">2014-10-14T22:14:00Z</dcterms:modified>
</cp:coreProperties>
</file>

<file path=docProps/thumbnail.jpeg>
</file>